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8" r:id="rId3"/>
    <p:sldId id="329" r:id="rId4"/>
    <p:sldId id="287" r:id="rId5"/>
    <p:sldId id="330" r:id="rId6"/>
    <p:sldId id="331" r:id="rId7"/>
    <p:sldId id="332" r:id="rId8"/>
    <p:sldId id="333" r:id="rId9"/>
    <p:sldId id="334" r:id="rId10"/>
    <p:sldId id="336" r:id="rId11"/>
    <p:sldId id="337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10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49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91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8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10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49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9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5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31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7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0E83-5773-42E7-9923-7B4E1E054A7E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37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0E83-5773-42E7-9923-7B4E1E054A7E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A1F5-61F1-45C6-90AA-A377AA3694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8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487F3F-A88D-44A9-9725-7B5953759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56831"/>
            <a:ext cx="7139136" cy="1080120"/>
          </a:xfrm>
        </p:spPr>
        <p:txBody>
          <a:bodyPr>
            <a:normAutofit/>
          </a:bodyPr>
          <a:lstStyle/>
          <a:p>
            <a:r>
              <a:rPr lang="es-419" dirty="0">
                <a:latin typeface="PT Sans"/>
              </a:rPr>
              <a:t>Conclusiones</a:t>
            </a:r>
            <a:endParaRPr lang="es-CO" dirty="0">
              <a:latin typeface="PT San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61443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56831"/>
            <a:ext cx="7139136" cy="1080120"/>
          </a:xfrm>
        </p:spPr>
        <p:txBody>
          <a:bodyPr>
            <a:normAutofit/>
          </a:bodyPr>
          <a:lstStyle/>
          <a:p>
            <a:r>
              <a:rPr lang="es-419" dirty="0">
                <a:latin typeface="PT Sans"/>
              </a:rPr>
              <a:t>Bibliografía</a:t>
            </a:r>
            <a:endParaRPr lang="es-CO" dirty="0">
              <a:latin typeface="PT San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70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3350A9-2E4E-40BC-85F1-29885495E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1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83959D4-8303-4FCC-9A94-00C56CB285DB}"/>
              </a:ext>
            </a:extLst>
          </p:cNvPr>
          <p:cNvSpPr txBox="1"/>
          <p:nvPr/>
        </p:nvSpPr>
        <p:spPr>
          <a:xfrm>
            <a:off x="827584" y="2825649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PT Sans" panose="020B0503020203020204"/>
              </a:rPr>
              <a:t>XIV Encuentro Nacional de Semilleros e Investigación Formativa Uniremington</a:t>
            </a:r>
          </a:p>
          <a:p>
            <a:pPr algn="ctr"/>
            <a:r>
              <a:rPr lang="es-ES" sz="3600" dirty="0">
                <a:latin typeface="PT Sans" panose="020B0503020203020204"/>
              </a:rPr>
              <a:t>2025</a:t>
            </a:r>
          </a:p>
          <a:p>
            <a:pPr algn="ctr"/>
            <a:endParaRPr lang="es-CO" sz="3600" b="1" dirty="0">
              <a:latin typeface="PT Sans" panose="020B0503020203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8742EF-89D9-4DB5-B9A3-E36C5ABC0670}"/>
              </a:ext>
            </a:extLst>
          </p:cNvPr>
          <p:cNvSpPr txBox="1"/>
          <p:nvPr/>
        </p:nvSpPr>
        <p:spPr>
          <a:xfrm>
            <a:off x="827584" y="1272042"/>
            <a:ext cx="748883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3200" b="1" dirty="0">
                <a:solidFill>
                  <a:schemeClr val="bg1"/>
                </a:solidFill>
                <a:latin typeface="PT Sans" panose="020B0503020203020204"/>
                <a:ea typeface="Verdana" panose="020B0604030504040204" pitchFamily="34" charset="0"/>
              </a:rPr>
              <a:t>SEMANA DE LA INVESTIGACIÓN</a:t>
            </a:r>
            <a:endParaRPr lang="es-CO" sz="4000" b="1" dirty="0">
              <a:solidFill>
                <a:schemeClr val="bg1"/>
              </a:solidFill>
              <a:latin typeface="PT Sans" panose="020B050302020302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2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BFB033A-A115-993D-8DFB-E5E9747292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b="1" dirty="0">
                <a:latin typeface="PT Sans" panose="020B0503020203020204"/>
                <a:cs typeface="Verdana"/>
              </a:rPr>
              <a:t>Título del proyecto</a:t>
            </a:r>
            <a:endParaRPr lang="es-CO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C9940E8C-3206-0626-A6E9-1012F6A11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Título de la ponencia (solo en los casos donde sea diferente)</a:t>
            </a:r>
          </a:p>
          <a:p>
            <a:r>
              <a:rPr lang="es-ES" dirty="0"/>
              <a:t>Nombre de los Ponentes</a:t>
            </a:r>
          </a:p>
          <a:p>
            <a:r>
              <a:rPr lang="es-ES" dirty="0"/>
              <a:t>Institución Educativa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9646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56831"/>
            <a:ext cx="7139136" cy="1080120"/>
          </a:xfrm>
        </p:spPr>
        <p:txBody>
          <a:bodyPr>
            <a:normAutofit fontScale="90000"/>
          </a:bodyPr>
          <a:lstStyle/>
          <a:p>
            <a:r>
              <a:rPr lang="es-419" dirty="0">
                <a:latin typeface="PT Sans"/>
              </a:rPr>
              <a:t>Planteamiento del problema</a:t>
            </a:r>
            <a:endParaRPr lang="es-CO" dirty="0">
              <a:latin typeface="PT San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21991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56831"/>
            <a:ext cx="7139136" cy="1080120"/>
          </a:xfrm>
        </p:spPr>
        <p:txBody>
          <a:bodyPr>
            <a:normAutofit/>
          </a:bodyPr>
          <a:lstStyle/>
          <a:p>
            <a:r>
              <a:rPr lang="es-419" dirty="0">
                <a:latin typeface="PT Sans"/>
              </a:rPr>
              <a:t>Objetivo general</a:t>
            </a:r>
            <a:endParaRPr lang="es-CO" dirty="0">
              <a:latin typeface="PT San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24163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56831"/>
            <a:ext cx="7139136" cy="1080120"/>
          </a:xfrm>
        </p:spPr>
        <p:txBody>
          <a:bodyPr>
            <a:normAutofit/>
          </a:bodyPr>
          <a:lstStyle/>
          <a:p>
            <a:r>
              <a:rPr lang="es-419" dirty="0">
                <a:latin typeface="PT Sans"/>
              </a:rPr>
              <a:t>Objetivos específicos</a:t>
            </a:r>
            <a:endParaRPr lang="es-CO" dirty="0">
              <a:latin typeface="PT San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54482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56831"/>
            <a:ext cx="7139136" cy="1080120"/>
          </a:xfrm>
        </p:spPr>
        <p:txBody>
          <a:bodyPr>
            <a:normAutofit/>
          </a:bodyPr>
          <a:lstStyle/>
          <a:p>
            <a:r>
              <a:rPr lang="es-419" dirty="0">
                <a:latin typeface="PT Sans"/>
              </a:rPr>
              <a:t>Marco teórico</a:t>
            </a:r>
            <a:endParaRPr lang="es-CO" dirty="0">
              <a:latin typeface="PT San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99799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56831"/>
            <a:ext cx="7139136" cy="1080120"/>
          </a:xfrm>
        </p:spPr>
        <p:txBody>
          <a:bodyPr>
            <a:normAutofit/>
          </a:bodyPr>
          <a:lstStyle/>
          <a:p>
            <a:r>
              <a:rPr lang="es-419" dirty="0">
                <a:latin typeface="PT Sans"/>
              </a:rPr>
              <a:t>Metodología</a:t>
            </a:r>
            <a:endParaRPr lang="es-CO" dirty="0">
              <a:latin typeface="PT San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5550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56831"/>
            <a:ext cx="7139136" cy="1080120"/>
          </a:xfrm>
        </p:spPr>
        <p:txBody>
          <a:bodyPr>
            <a:normAutofit/>
          </a:bodyPr>
          <a:lstStyle/>
          <a:p>
            <a:r>
              <a:rPr lang="es-419" dirty="0">
                <a:latin typeface="PT Sans"/>
              </a:rPr>
              <a:t>Resultados</a:t>
            </a:r>
            <a:endParaRPr lang="es-CO" dirty="0">
              <a:latin typeface="PT San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339810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49</Words>
  <Application>Microsoft Office PowerPoint</Application>
  <PresentationFormat>Presentación en pantalla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Tema de Office</vt:lpstr>
      <vt:lpstr>Presentación de PowerPoint</vt:lpstr>
      <vt:lpstr>Presentación de PowerPoint</vt:lpstr>
      <vt:lpstr>Título del proyecto</vt:lpstr>
      <vt:lpstr>Planteamiento del problema</vt:lpstr>
      <vt:lpstr>Objetivo general</vt:lpstr>
      <vt:lpstr>Objetivos específicos</vt:lpstr>
      <vt:lpstr>Marco teórico</vt:lpstr>
      <vt:lpstr>Metodología</vt:lpstr>
      <vt:lpstr>Resultados</vt:lpstr>
      <vt:lpstr>Conclusiones</vt:lpstr>
      <vt:lpstr>Bibliografía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JULIANA LOPEZ</dc:creator>
  <cp:lastModifiedBy>Otilia Miladys Gil Hoyos</cp:lastModifiedBy>
  <cp:revision>12</cp:revision>
  <dcterms:created xsi:type="dcterms:W3CDTF">2020-10-06T21:10:02Z</dcterms:created>
  <dcterms:modified xsi:type="dcterms:W3CDTF">2025-05-07T00:28:33Z</dcterms:modified>
</cp:coreProperties>
</file>