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55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11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53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210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934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264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35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398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515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497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691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BB4D-57B8-46C2-B593-EC7F04FBB725}" type="datetimeFigureOut">
              <a:rPr lang="es-CO" smtClean="0"/>
              <a:t>27/04/2020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A14DD-0B02-45EB-86A5-BAC7E4A5C3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012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Consentimiento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CO" dirty="0" smtClean="0"/>
              <a:t>Yo,_________________, participo libre y voluntariamente de la actividad Postales desde la cuarentena, propuesta por el Área de Formación Humana y (marque a continuación con una X su opción):</a:t>
            </a:r>
          </a:p>
          <a:p>
            <a:pPr marL="0" indent="0" algn="just">
              <a:buNone/>
            </a:pPr>
            <a:r>
              <a:rPr lang="es-CO" dirty="0" smtClean="0"/>
              <a:t>___Doy mi consentimiento para que sea publicada en el </a:t>
            </a:r>
            <a:r>
              <a:rPr lang="es-CO" dirty="0" err="1" smtClean="0"/>
              <a:t>micrositio</a:t>
            </a:r>
            <a:r>
              <a:rPr lang="es-CO" dirty="0" smtClean="0"/>
              <a:t> de dicha área (omitiendo mi nombre).</a:t>
            </a:r>
          </a:p>
          <a:p>
            <a:pPr marL="0" indent="0" algn="just">
              <a:buNone/>
            </a:pPr>
            <a:r>
              <a:rPr lang="es-CO" dirty="0" smtClean="0"/>
              <a:t>____Quiero participar pero, no doy mi consentimiento para que sea publicada en el </a:t>
            </a:r>
            <a:r>
              <a:rPr lang="es-CO" dirty="0" err="1" smtClean="0"/>
              <a:t>micrositio</a:t>
            </a:r>
            <a:r>
              <a:rPr lang="es-CO" dirty="0" smtClean="0"/>
              <a:t> de dicha área. 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/>
              <a:t>Dado en _____(ciudad)___ a los ___ días del mes de ____ de 2020.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486" y="230188"/>
            <a:ext cx="2143025" cy="123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5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39" y="322488"/>
            <a:ext cx="11544300" cy="65151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69430" y="1596132"/>
            <a:ext cx="5501391" cy="424731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2">
                    <a:lumMod val="50000"/>
                  </a:schemeClr>
                </a:solidFill>
              </a:rPr>
              <a:t>Escribe tu texto aquí:</a:t>
            </a:r>
          </a:p>
          <a:p>
            <a:pPr algn="just"/>
            <a:r>
              <a:rPr lang="es-CO" dirty="0" smtClean="0">
                <a:solidFill>
                  <a:schemeClr val="bg2">
                    <a:lumMod val="50000"/>
                  </a:schemeClr>
                </a:solidFill>
              </a:rPr>
              <a:t>(Recuerda: </a:t>
            </a:r>
          </a:p>
          <a:p>
            <a:pPr algn="just"/>
            <a:r>
              <a:rPr lang="es-CO" dirty="0" smtClean="0">
                <a:solidFill>
                  <a:schemeClr val="bg2">
                    <a:lumMod val="50000"/>
                  </a:schemeClr>
                </a:solidFill>
              </a:rPr>
              <a:t>Saludo (Ejemplo: Queridos amigos, estimados colegas, vecinos, etc.)</a:t>
            </a:r>
          </a:p>
          <a:p>
            <a:pPr algn="just"/>
            <a:r>
              <a:rPr lang="es-CO" dirty="0" smtClean="0">
                <a:solidFill>
                  <a:schemeClr val="bg2">
                    <a:lumMod val="50000"/>
                  </a:schemeClr>
                </a:solidFill>
              </a:rPr>
              <a:t>Una narración breve a partir de la situación u objeto que ilustra la imagen.</a:t>
            </a:r>
          </a:p>
          <a:p>
            <a:pPr algn="just"/>
            <a:r>
              <a:rPr lang="es-CO" dirty="0" smtClean="0">
                <a:solidFill>
                  <a:schemeClr val="bg2">
                    <a:lumMod val="50000"/>
                  </a:schemeClr>
                </a:solidFill>
              </a:rPr>
              <a:t>Una pregunta acerca de lo que desearía saber de un interlocutor imaginario si recibiera una respuesta a su postal. </a:t>
            </a:r>
          </a:p>
          <a:p>
            <a:pPr algn="just"/>
            <a:r>
              <a:rPr lang="es-CO" dirty="0" smtClean="0">
                <a:solidFill>
                  <a:schemeClr val="bg2">
                    <a:lumMod val="50000"/>
                  </a:schemeClr>
                </a:solidFill>
              </a:rPr>
              <a:t>Despedida: Cordialmente, con afecto…</a:t>
            </a:r>
          </a:p>
          <a:p>
            <a:pPr algn="just"/>
            <a:r>
              <a:rPr lang="es-CO" dirty="0" smtClean="0">
                <a:solidFill>
                  <a:schemeClr val="bg2">
                    <a:lumMod val="50000"/>
                  </a:schemeClr>
                </a:solidFill>
              </a:rPr>
              <a:t>Nombre (sin apellido) o seudónimo.)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  <p:sp>
        <p:nvSpPr>
          <p:cNvPr id="7" name="CuadroTexto 6"/>
          <p:cNvSpPr txBox="1"/>
          <p:nvPr/>
        </p:nvSpPr>
        <p:spPr>
          <a:xfrm>
            <a:off x="6596611" y="1147066"/>
            <a:ext cx="4811843" cy="452431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Pon tu foto aquí:</a:t>
            </a:r>
          </a:p>
          <a:p>
            <a:r>
              <a:rPr lang="es-CO" dirty="0" smtClean="0"/>
              <a:t>(Recuerda:</a:t>
            </a:r>
          </a:p>
          <a:p>
            <a:pPr algn="just"/>
            <a:r>
              <a:rPr lang="es-CO" dirty="0" smtClean="0"/>
              <a:t>Podrás </a:t>
            </a:r>
            <a:r>
              <a:rPr lang="es-CO" dirty="0"/>
              <a:t>representar cualquier aspecto de </a:t>
            </a:r>
            <a:r>
              <a:rPr lang="es-CO" dirty="0" smtClean="0"/>
              <a:t>tu cotidianidad.</a:t>
            </a:r>
          </a:p>
          <a:p>
            <a:pPr algn="just"/>
            <a:r>
              <a:rPr lang="es-CO" dirty="0" smtClean="0"/>
              <a:t>No </a:t>
            </a:r>
            <a:r>
              <a:rPr lang="es-CO" dirty="0"/>
              <a:t>podrán aparecer rostros de personas o ninguno de sus rasgos distintivos.</a:t>
            </a:r>
          </a:p>
          <a:p>
            <a:pPr algn="just"/>
            <a:r>
              <a:rPr lang="es-CO" dirty="0" smtClean="0"/>
              <a:t>No </a:t>
            </a:r>
            <a:r>
              <a:rPr lang="es-CO" dirty="0"/>
              <a:t>deberá afectar la intimidad o privacidad de ninguna manera (por ejemplo, que </a:t>
            </a:r>
            <a:r>
              <a:rPr lang="es-CO" dirty="0" smtClean="0"/>
              <a:t>se </a:t>
            </a:r>
            <a:r>
              <a:rPr lang="es-CO" dirty="0"/>
              <a:t>vea a través de la ventana de un vecino).</a:t>
            </a:r>
          </a:p>
          <a:p>
            <a:pPr algn="just"/>
            <a:r>
              <a:rPr lang="es-CO" dirty="0"/>
              <a:t>Preferiblemente serán </a:t>
            </a:r>
            <a:r>
              <a:rPr lang="es-CO" dirty="0" smtClean="0"/>
              <a:t>fotos de </a:t>
            </a:r>
            <a:r>
              <a:rPr lang="es-CO" dirty="0"/>
              <a:t>exteriores, exceptuando tomas cerradas de objetos al interior del hogar que no impliquen vulnerar la intimidad del participante.</a:t>
            </a:r>
          </a:p>
          <a:p>
            <a:pPr algn="just"/>
            <a:r>
              <a:rPr lang="es-CO" dirty="0"/>
              <a:t>No se admiten imágenes o textos con contenido soez, sexual o que atente de alguna manera contra algún grupo poblacional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14596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261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Consentimiento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Doctorado</dc:creator>
  <cp:lastModifiedBy>Doctorado</cp:lastModifiedBy>
  <cp:revision>3</cp:revision>
  <dcterms:created xsi:type="dcterms:W3CDTF">2020-04-27T15:03:44Z</dcterms:created>
  <dcterms:modified xsi:type="dcterms:W3CDTF">2020-04-27T15:16:27Z</dcterms:modified>
</cp:coreProperties>
</file>